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2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44E9B-6E31-4E54-AA88-34F18890ACA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17B7-0B1F-49C1-ADED-5A9EC87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 descr="背景图案&#10;&#10;描述已自动生成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25002"/>
            <a:ext cx="12192000" cy="6832997"/>
          </a:xfrm>
          <a:prstGeom prst="rect">
            <a:avLst/>
          </a:prstGeom>
        </p:spPr>
      </p:pic>
      <p:sp>
        <p:nvSpPr>
          <p:cNvPr id="9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3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 descr="蓝色的鱼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575"/>
            <a:ext cx="2051311" cy="15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蓝色的鱼&#10;&#10;低可信度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45"/>
            <a:ext cx="2051311" cy="15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lexus</dc:creator>
  <cp:lastModifiedBy>lexus</cp:lastModifiedBy>
  <cp:revision>2</cp:revision>
  <dcterms:created xsi:type="dcterms:W3CDTF">2024-06-03T00:56:12Z</dcterms:created>
  <dcterms:modified xsi:type="dcterms:W3CDTF">2024-06-03T00:57:01Z</dcterms:modified>
</cp:coreProperties>
</file>